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8" r:id="rId4"/>
    <p:sldId id="1154" r:id="rId5"/>
    <p:sldId id="1149" r:id="rId6"/>
    <p:sldId id="1151" r:id="rId7"/>
    <p:sldId id="1152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62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主要介绍了西红柿汤的原材料及做法。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476523"/>
            <a:ext cx="10683332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063960"/>
              </p:ext>
            </p:extLst>
          </p:nvPr>
        </p:nvGraphicFramePr>
        <p:xfrm>
          <a:off x="334567" y="1981944"/>
          <a:ext cx="1152128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xmlns="" val="2751667791"/>
                    </a:ext>
                  </a:extLst>
                </a:gridCol>
              </a:tblGrid>
              <a:tr h="14143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TOMATO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SOUP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89350" algn="l"/>
                          <a:tab pos="5745163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橄榄油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　　　　　　　　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kg of tomatoes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89350" algn="l"/>
                          <a:tab pos="5745163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large garlic cloves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蒜瓣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Salt and pepper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89350" algn="l"/>
                          <a:tab pos="5745163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Parsley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欧芹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5511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133648"/>
              </p:ext>
            </p:extLst>
          </p:nvPr>
        </p:nvGraphicFramePr>
        <p:xfrm>
          <a:off x="334567" y="836712"/>
          <a:ext cx="11521280" cy="57835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xmlns="" val="2751667791"/>
                    </a:ext>
                  </a:extLst>
                </a:gridCol>
              </a:tblGrid>
              <a:tr h="31115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 the garlic and tomatoes into small pieces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some olive oil in a pot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 the garlic and 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tomatoes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about 5 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minutes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3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150 ml of water and bring it to the boil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沸点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 some salt and pepper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10 minutes, puree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打成泥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soup in a blender until it gets thick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浓厚的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enough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Pour the soup into a bowl and put some parsley in it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 some small pieces of cheese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tomato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soup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7444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15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tomato soup, we should first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water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salt to the pot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pieces of garlic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garlic and tomatoes into small pieces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14381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make it”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里第一点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“Cut the garlic and tomatoes into small pieces”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需要先将大蒜和西红柿切成小块。故选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make it”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里第三点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“Put in 150 ml of water...”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做西红柿汤需加入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water do we need to make tomato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ml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550 ml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46" y="194218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make it”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里第三点到第六点可知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做西红柿汤的正确顺序是先用油炒过的小块西红柿煮汤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给汤加点胡椒粉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然后用食物搅拌器把汤搅成浓汤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最后把汤放进碗里。故选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625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order of making the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the soup into a bowl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 the soup with fried tomatoes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Puree the soup in a blender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the soup some pepper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3043238" algn="l"/>
                <a:tab pos="3689350" algn="l"/>
                <a:tab pos="5654675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②④③①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③④②①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806" y="1521542"/>
            <a:ext cx="2758998" cy="4403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946" y="15322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300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2025-09-17T14:05:20Z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